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FEALEY" initials="RF" lastIdx="1" clrIdx="0">
    <p:extLst>
      <p:ext uri="{19B8F6BF-5375-455C-9EA6-DF929625EA0E}">
        <p15:presenceInfo xmlns:p15="http://schemas.microsoft.com/office/powerpoint/2012/main" userId="fcd0407469c0441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4620" autoAdjust="0"/>
  </p:normalViewPr>
  <p:slideViewPr>
    <p:cSldViewPr snapToGrid="0">
      <p:cViewPr varScale="1">
        <p:scale>
          <a:sx n="108" d="100"/>
          <a:sy n="108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51766-2BD8-665C-A579-DA0DABFB6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31E04-8230-3AA1-8C9A-6B16EF655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042A7-0FD4-3AF8-36E3-FED58B38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A41-F8BA-4E41-96BB-CA1C8DD7048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E02AC-F9A6-C2A7-4A7B-1FAFC28AD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6BE25-DC27-9992-FDEF-C16EE594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6DCA-5890-493A-9E12-D7569B0D9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0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6F7F-FBEB-1074-A3E6-EF21EABB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61BD5-7028-5B34-5AE6-79FCCEB82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EF449-998F-AFFB-0D5D-B2DA2D62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A41-F8BA-4E41-96BB-CA1C8DD7048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EE0DD-75BD-1EBA-B95E-963221117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24E1D-1E23-A2F6-6922-2B5B2ADF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6DCA-5890-493A-9E12-D7569B0D9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0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3F66D1-A951-63F3-9E2A-8648BC343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0DBB8-8983-5B67-1E1F-AD1BCF1B5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A5CE7-BAB9-FFC4-E489-17372119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A41-F8BA-4E41-96BB-CA1C8DD7048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92ECD-9A03-E3DD-D534-B0BE49AE9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6A523-7768-E6B1-22EA-45039C55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6DCA-5890-493A-9E12-D7569B0D9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6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7EFE5-B3A1-B0FF-3F59-BB231556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AEC07-50EC-0477-19BB-6C67EF62A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5B1A2-4C57-08D4-5E4C-ED75C8CA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A41-F8BA-4E41-96BB-CA1C8DD7048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1244F-3828-47FF-7C56-DCF4552CD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9D34F-800D-FC48-B938-81FE0D01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6DCA-5890-493A-9E12-D7569B0D9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9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EB58-8B2E-A42F-B4E0-FD8BA311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A0913-C117-4540-78B2-E3AA2681A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BFFB6-3323-2F40-BC78-237669A3F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A41-F8BA-4E41-96BB-CA1C8DD7048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F21D3-F1E8-7826-A8C0-D784271C3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314B1-E8B6-9206-AF5D-E57BE9F9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6DCA-5890-493A-9E12-D7569B0D9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6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A70C-0B2F-C731-A22A-A8499D33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822A1-A2B5-057A-311D-E7CF7DEAB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7C723-D903-4B49-9283-D64D8B674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C5003-B1B5-B22C-380A-1E59B16D0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A41-F8BA-4E41-96BB-CA1C8DD7048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2C2BC-F7EC-1614-9FED-CA2C84DCE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2E7D0-C2D2-3CCF-9005-48140404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6DCA-5890-493A-9E12-D7569B0D9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0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F4A8-7B3C-EE9E-3B4D-B707B72B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D0AD3-5105-7E69-0730-99B8B452E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FD60C-C2C9-6E4A-BA48-EC516B56C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E3A2D-EB46-D0F2-202B-84B4524AA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C5C02-DDF2-7A31-68C4-5A333272F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E2C610-F80A-0408-F52A-D1DE3CB0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A41-F8BA-4E41-96BB-CA1C8DD7048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2B9BD-717C-EE0D-F5D3-81E7FC29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E3D81-0992-4527-1780-409BFC1F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6DCA-5890-493A-9E12-D7569B0D9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7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08014-657E-7986-859E-28BBE05B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C73147-E2F1-8A20-43EF-FA10695E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A41-F8BA-4E41-96BB-CA1C8DD7048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D4BDB-123B-D665-E682-44C05B5E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9F628-83D8-2841-B46E-B4FCB409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6DCA-5890-493A-9E12-D7569B0D9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0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8E88A7-715C-41D8-1BB1-5992876FC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A41-F8BA-4E41-96BB-CA1C8DD7048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027CE4-3F62-A111-A016-AD63B38E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6B778-894A-A05A-9230-3E65F345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6DCA-5890-493A-9E12-D7569B0D9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8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9865-0A66-A658-B94E-4818E31C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C3044-4A85-5297-08A7-F3C0102D2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38955-4E7E-8A3C-CDDB-92D0943E6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4D548-3283-44BB-D07F-C8100F035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A41-F8BA-4E41-96BB-CA1C8DD7048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D2E62-5374-4814-2F15-788A33443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EFCFD-AF81-91CB-9653-DD977A3A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6DCA-5890-493A-9E12-D7569B0D9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4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24F8-A29B-9FFE-871E-475AAF22F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62C028-447F-4A35-6F62-89BA78C2D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DD8DC-4572-0F5E-2997-2E720A5D0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92123-7801-C1B3-BC7B-8487C85EC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A41-F8BA-4E41-96BB-CA1C8DD7048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1B352-5B3A-A925-27B8-D56C55BF1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ACD00-5B0D-24AE-2028-81AA560EB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6DCA-5890-493A-9E12-D7569B0D9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3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F5603-10B6-0F9A-95C8-5838F035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68007-AD05-0073-6B56-3D1DA898A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C7078-D84F-D536-439A-DBB63119C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CA41-F8BA-4E41-96BB-CA1C8DD7048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324EA-24B5-A475-1DE5-FB8553437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3B182-9C77-8B06-35B9-F92148594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F6DCA-5890-493A-9E12-D7569B0D9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04FF1-6223-B57B-E573-849AE81F77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AT80ED Scope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EFD94-60F9-7B9F-E35F-23F609637B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Brief Assessment </a:t>
            </a:r>
          </a:p>
          <a:p>
            <a:r>
              <a:rPr lang="en-US" dirty="0"/>
              <a:t>Cleaning</a:t>
            </a:r>
          </a:p>
          <a:p>
            <a:r>
              <a:rPr lang="en-US" dirty="0"/>
              <a:t>Initial Observations</a:t>
            </a:r>
          </a:p>
        </p:txBody>
      </p:sp>
    </p:spTree>
    <p:extLst>
      <p:ext uri="{BB962C8B-B14F-4D97-AF65-F5344CB8AC3E}">
        <p14:creationId xmlns:p14="http://schemas.microsoft.com/office/powerpoint/2010/main" val="2436232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86834-2EAD-4654-6375-5F444D13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External View of AT80ED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00A674-95F8-ED47-EA61-DBB7F756B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71" y="1825625"/>
            <a:ext cx="5801784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FBB9D9-502F-F809-0E7B-299FFD150512}"/>
              </a:ext>
            </a:extLst>
          </p:cNvPr>
          <p:cNvSpPr txBox="1"/>
          <p:nvPr/>
        </p:nvSpPr>
        <p:spPr>
          <a:xfrm>
            <a:off x="622250" y="1798872"/>
            <a:ext cx="29880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scope appeared to be in good shape.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 were told there was internal OTA issues due to storage without a diagonal end cap (photo shows one we placed).  An objective lens cap was present but the 80mm lens had dust and scratch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case came with scope (the one in photo is a guitar case I had).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Focusing knobs (coarse and fine) worked smoothly as did the retractable dew shield; mounting rings and Vixen style dovetail plate were intact.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All small lock knobs, screws etc. were present.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focuser did not rotate nor was a locking collar present.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60911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84762-66D6-B302-8828-3B6DBC1E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of external parts (from manual)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B74247-D1B2-FC0C-7380-5102FC048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955" y="1690689"/>
            <a:ext cx="8984366" cy="490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82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06871-0ADA-6411-9CB5-E1DA4B1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the AT80ED optical tube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733725-DDAE-3FA8-ADF9-2D67AC89FB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44" y="1800153"/>
            <a:ext cx="3282607" cy="437681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82335F7-C147-46BC-7935-335BB023A2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45" y="1800153"/>
            <a:ext cx="5835747" cy="4376810"/>
          </a:xfrm>
        </p:spPr>
      </p:pic>
    </p:spTree>
    <p:extLst>
      <p:ext uri="{BB962C8B-B14F-4D97-AF65-F5344CB8AC3E}">
        <p14:creationId xmlns:p14="http://schemas.microsoft.com/office/powerpoint/2010/main" val="3589800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0075-B6B2-3EB0-6C28-E98402A4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and After cleaning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F2618-5B7A-E93E-BD6E-A5BFFB62F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Diagonal mirror before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8A7A85-691B-A28E-015F-B79268C315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61" y="2505075"/>
            <a:ext cx="2763441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1FAFA-05EB-F2FB-3D8F-3A241E935C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Diagonal mirror after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61DB25C-5FE6-FB77-F30A-066D9D56B98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73" y="2505075"/>
            <a:ext cx="2763441" cy="3684588"/>
          </a:xfrm>
        </p:spPr>
      </p:pic>
    </p:spTree>
    <p:extLst>
      <p:ext uri="{BB962C8B-B14F-4D97-AF65-F5344CB8AC3E}">
        <p14:creationId xmlns:p14="http://schemas.microsoft.com/office/powerpoint/2010/main" val="617769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5422-B0A5-E9E3-A2C1-9FC290DB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and After Cleaning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C2CE1-530B-1D73-3430-D025878BE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80 mm Apochromatic Lens before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74553F5-6F94-A3AA-B76E-403A291A4E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61" y="2505075"/>
            <a:ext cx="2763441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D8A61-BEB1-D933-13B8-BFA2384CE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80 mm Apochromatic Lens after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B4E876E-CFB8-E384-225A-104FA0DF0F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73" y="2505075"/>
            <a:ext cx="2763441" cy="3684588"/>
          </a:xfrm>
        </p:spPr>
      </p:pic>
    </p:spTree>
    <p:extLst>
      <p:ext uri="{BB962C8B-B14F-4D97-AF65-F5344CB8AC3E}">
        <p14:creationId xmlns:p14="http://schemas.microsoft.com/office/powerpoint/2010/main" val="2381097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B439-B811-4B81-F35D-1A710751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and After Cleaning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35583-EB50-B4DB-D555-127421CC3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Optical tube baffles before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9BE8A7-23A4-7FBB-6F4B-DE9A203B1D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61" y="2505075"/>
            <a:ext cx="2763441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C47C96-7858-9119-8CD3-502DD1E255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Optical tube baffles after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689AC98-2503-1BCA-6A3E-0AFDF4E793B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73" y="2505075"/>
            <a:ext cx="2763441" cy="3684588"/>
          </a:xfrm>
        </p:spPr>
      </p:pic>
    </p:spTree>
    <p:extLst>
      <p:ext uri="{BB962C8B-B14F-4D97-AF65-F5344CB8AC3E}">
        <p14:creationId xmlns:p14="http://schemas.microsoft.com/office/powerpoint/2010/main" val="2135116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CDC70-70EF-4345-2BB9-EDE088F59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after cleaning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64E41D-B532-E028-0DCC-D7369668E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83" y="1825625"/>
            <a:ext cx="568183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D3463-D837-1883-6900-F8B997B2704F}"/>
              </a:ext>
            </a:extLst>
          </p:cNvPr>
          <p:cNvSpPr txBox="1"/>
          <p:nvPr/>
        </p:nvSpPr>
        <p:spPr>
          <a:xfrm>
            <a:off x="486561" y="2290194"/>
            <a:ext cx="26089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first observations were of terrestrial objects (like this distant sign imaged with Orion 6 </a:t>
            </a:r>
            <a:r>
              <a:rPr lang="en-US" dirty="0" err="1"/>
              <a:t>Mpixel</a:t>
            </a:r>
            <a:r>
              <a:rPr lang="en-US" dirty="0"/>
              <a:t> camera.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Visually (via a 7mm orthoscopic eyepiece) objects were a bit sharper </a:t>
            </a:r>
          </a:p>
        </p:txBody>
      </p:sp>
    </p:spTree>
    <p:extLst>
      <p:ext uri="{BB962C8B-B14F-4D97-AF65-F5344CB8AC3E}">
        <p14:creationId xmlns:p14="http://schemas.microsoft.com/office/powerpoint/2010/main" val="1541922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210</Words>
  <Application>Microsoft Office PowerPoint</Application>
  <PresentationFormat>Widescreen</PresentationFormat>
  <Paragraphs>25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AT80ED Scope</vt:lpstr>
      <vt:lpstr>Initial External View of AT80ED</vt:lpstr>
      <vt:lpstr>Identification of external parts (from manual)</vt:lpstr>
      <vt:lpstr>Opening the AT80ED optical tube</vt:lpstr>
      <vt:lpstr>Before and After cleaning</vt:lpstr>
      <vt:lpstr>Before and After Cleaning</vt:lpstr>
      <vt:lpstr>Before and After Cleaning</vt:lpstr>
      <vt:lpstr>Observations after cleaning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AT80ED Scope</dc:title>
  <dc:creator>ROBERT FEALEY</dc:creator>
  <cp:lastModifiedBy>ROBERT FEALEY</cp:lastModifiedBy>
  <cp:revision>3</cp:revision>
  <dcterms:created xsi:type="dcterms:W3CDTF">2023-01-16T21:05:35Z</dcterms:created>
  <dcterms:modified xsi:type="dcterms:W3CDTF">2023-01-23T21:02:10Z</dcterms:modified>
</cp:coreProperties>
</file>